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9D25C-517A-4C09-B965-6095E3108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B7CE9F-F6DD-4592-8004-51E7DBBDC0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DC3D0-8856-474A-8C35-527150475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57D5C-23DD-4250-A887-8CC0EADC4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12192-D5E6-4576-964B-F07ABEB6A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491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53E82-B329-4C98-B2CE-8A3E818B3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92CCD9-D5AB-4693-B528-4778379C31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1B28B-78A1-47DA-BB0D-CAD7CDBE7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7BB02-588E-4DDC-928C-1DE9AECC1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D9A4C-398E-43DD-B4E9-65807B78D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98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56CB45-A78C-4ED0-B43E-98C8C90599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09158-3070-4FFE-A803-2B1A39206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425D1-120F-4C47-9527-58EE7EFD3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C6199-E0E7-4CAA-8170-5A2367F72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8C70B-179E-49B6-9832-41B092920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656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CCAB2-4036-40CD-89F4-17D946DBD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01E85-1871-4071-BD1F-A04CAB5AA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6DB19-AC22-49D3-B9BB-0F7F15892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99CF0-36C0-47E9-ABE2-C6B2B06B5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99554-43F4-49EA-819E-9AA1D4615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060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98DAD-81EF-433C-BF76-D12ADCA13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4D1B28-2B4B-47A9-B029-98935A230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F32D2-EEFB-43F3-8490-041A5DB6F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C99D3-12AB-46AF-BFD8-3D46C6C6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D3B65-481B-4C75-8324-96FFFD195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7080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EE4B3-91B9-4A7F-A129-C783C139F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4905E-D941-48E0-AA06-E9A9BF5187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FA005B-F0B5-4E9E-AE7B-D4DFD3EF4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4CDC1F-B4F8-46C2-B76A-6DD085199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597A-8EBC-43B7-BEE9-10B2F356E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5952E-0806-4E1D-B5C1-FFA1BA908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38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584B5-ACEB-4C27-892A-1E4C3624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C3BB9-D3AA-475A-9EDF-125A0712B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711C0-D331-4F3E-BEFC-9FB463768A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641F-BC98-4676-9CA7-DB2F93ADF5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0D7882-C6D9-4A47-9F97-429976D3C4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1FD965-C1BA-4651-A8A5-F1FCEE411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27FEAC-F847-453C-9B3B-7ABB6A832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58DB56-7C85-4FC2-BB26-D885A1ADC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41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62665-AC78-4C8E-B276-18413750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381721-400F-4F0A-9E43-5225C1FB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6509A5-4AE2-4B57-A01B-76EB090C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52E343-2CF0-42BE-9058-571AA27C3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4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C7F208-47F8-4650-929B-7055866C2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FA9705-5F61-442C-AED7-54D4C1A90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7F6651-0CB4-4652-B05E-461F64C0D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9609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F1A95-A0A6-46C9-911D-534D834EC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A1BCC-346E-421D-A39F-A9732054F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04AD8-DE73-4E8A-8834-4BB7054E2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F4FF0-27F6-47E0-88E3-DF3700C6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6D38A-74FB-4C8F-83D6-675B48511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0121E-79A9-4DB4-8DDE-97A8ED90A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4631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F515-5A30-4CE4-9EA2-708F21BC2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A85D7-1F0C-4D62-88E4-E6705852C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B6D66E-3637-4DDA-B472-D93143A8A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BA673D-F49F-4087-A97C-08576A67C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EFB54B-1A01-44CE-80DA-F95A31B4A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D23DA-FFE1-4FEB-95E4-40AC0B7A7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054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37554D-0F5F-4C92-8AF6-2446A524F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BFF64-65AB-48EB-B362-6A80CEDDCD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52BA9-A6E2-4FD6-A8B4-02E6337BE3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983D86-A143-4375-9C70-F3CD08593F8E}" type="datetimeFigureOut">
              <a:rPr lang="en-IN" smtClean="0"/>
              <a:t>20-05-2021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DBBCF-1831-4D79-A499-C6AB247002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DC2CC-91E5-4E21-A827-6C96D74FEB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70EA1-5E7B-4987-94C2-9F499D3CD13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314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32EA6-AFBC-4645-BEC9-9AA12078BC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SPARKS FOUNDATION</a:t>
            </a:r>
            <a:br>
              <a:rPr lang="en-US" dirty="0"/>
            </a:br>
            <a:r>
              <a:rPr lang="en-US" dirty="0"/>
              <a:t>#GRIPMAY21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37805B-CF55-49C5-BF65-630311C384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u="sng" dirty="0"/>
              <a:t>NAME: BAISHALI GHOSHAL</a:t>
            </a:r>
          </a:p>
          <a:p>
            <a:r>
              <a:rPr lang="en-US" u="sng" dirty="0"/>
              <a:t>DATA SCIENCE AND BUSINESS ANALYTICS INTERNSHIP PROGRAM</a:t>
            </a:r>
          </a:p>
          <a:p>
            <a:r>
              <a:rPr lang="en-US" u="sng" dirty="0"/>
              <a:t>PROJECT NAME: GIVEN THE ‘IRIS’ DATASET, PREDICTING THE OPTIMUM NUMBER OF CLUSTERS AND TRYING TO VISUALIZE THEM</a:t>
            </a:r>
          </a:p>
          <a:p>
            <a:r>
              <a:rPr lang="en-US" u="sng" dirty="0"/>
              <a:t>TOOL USED: PYTHON LANGUAGE</a:t>
            </a:r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427756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1357">
        <p:split orient="vert"/>
      </p:transition>
    </mc:Choice>
    <mc:Fallback xmlns="">
      <p:transition spd="slow" advTm="31357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E736D5-B44F-40C7-AADA-4DC72F083F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5690"/>
            <a:ext cx="12284765" cy="6014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59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5955">
        <p:split orient="vert"/>
      </p:transition>
    </mc:Choice>
    <mc:Fallback xmlns="">
      <p:transition spd="slow" advTm="5955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8A13F9-686C-4813-B9BF-6492511ED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7808"/>
            <a:ext cx="12192000" cy="617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36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576">
        <p:split orient="vert"/>
      </p:transition>
    </mc:Choice>
    <mc:Fallback xmlns="">
      <p:transition spd="slow" advTm="6576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BF34E9-FD06-4556-9C2D-38F8BED83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530"/>
            <a:ext cx="12192000" cy="641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0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851">
        <p:split orient="vert"/>
      </p:transition>
    </mc:Choice>
    <mc:Fallback xmlns="">
      <p:transition spd="slow" advTm="6851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CCF52D-3D8F-4361-8856-8CE4292D9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69" y="0"/>
            <a:ext cx="11738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208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665">
        <p:split orient="vert"/>
      </p:transition>
    </mc:Choice>
    <mc:Fallback xmlns="">
      <p:transition spd="slow" advTm="6665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F6B64F-D538-4419-800C-EE3565319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070"/>
            <a:ext cx="12192000" cy="606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12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8512">
        <p:split orient="vert"/>
      </p:transition>
    </mc:Choice>
    <mc:Fallback xmlns="">
      <p:transition spd="slow" advTm="8512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E45EA2-0656-4F7F-8DE8-22EF66067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322"/>
            <a:ext cx="12192000" cy="608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8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6689">
        <p:split orient="vert"/>
      </p:transition>
    </mc:Choice>
    <mc:Fallback xmlns="">
      <p:transition spd="slow" advTm="6689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43</Words>
  <Application>Microsoft Office PowerPoint</Application>
  <PresentationFormat>Widescreen</PresentationFormat>
  <Paragraphs>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SPARKS FOUNDATION #GRIPMAY21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SPARKS FOUNDATION #GRIPMAY21</dc:title>
  <dc:creator>baishali ghoshal</dc:creator>
  <cp:lastModifiedBy>baishali ghoshal</cp:lastModifiedBy>
  <cp:revision>3</cp:revision>
  <dcterms:created xsi:type="dcterms:W3CDTF">2021-05-20T15:21:54Z</dcterms:created>
  <dcterms:modified xsi:type="dcterms:W3CDTF">2021-05-20T15:51:38Z</dcterms:modified>
</cp:coreProperties>
</file>

<file path=docProps/thumbnail.jpeg>
</file>